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17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2F22-BC69-4ECC-A802-05D8584D0E29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256-8773-4528-9528-923511AF4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8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2F22-BC69-4ECC-A802-05D8584D0E29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256-8773-4528-9528-923511AF4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1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2F22-BC69-4ECC-A802-05D8584D0E29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256-8773-4528-9528-923511AF4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8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2F22-BC69-4ECC-A802-05D8584D0E29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256-8773-4528-9528-923511AF4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3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2F22-BC69-4ECC-A802-05D8584D0E29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256-8773-4528-9528-923511AF4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2F22-BC69-4ECC-A802-05D8584D0E29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256-8773-4528-9528-923511AF4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4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2F22-BC69-4ECC-A802-05D8584D0E29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256-8773-4528-9528-923511AF4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54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2F22-BC69-4ECC-A802-05D8584D0E29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256-8773-4528-9528-923511AF4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8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2F22-BC69-4ECC-A802-05D8584D0E29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256-8773-4528-9528-923511AF4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0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2F22-BC69-4ECC-A802-05D8584D0E29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256-8773-4528-9528-923511AF4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4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2F22-BC69-4ECC-A802-05D8584D0E29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79256-8773-4528-9528-923511AF4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7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F2F22-BC69-4ECC-A802-05D8584D0E29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79256-8773-4528-9528-923511AF4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3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US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" y="1"/>
            <a:ext cx="688848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2160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UCCC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cp:lastPrinted>2013-12-13T13:19:03Z</cp:lastPrinted>
  <dcterms:created xsi:type="dcterms:W3CDTF">2013-12-13T13:18:34Z</dcterms:created>
  <dcterms:modified xsi:type="dcterms:W3CDTF">2013-12-13T13:19:34Z</dcterms:modified>
</cp:coreProperties>
</file>